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2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452910-C2BC-47C2-A2A5-2B1D8C40ADD5}" v="4083" dt="2021-01-10T20:21:35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4" autoAdjust="0"/>
    <p:restoredTop sz="94660"/>
  </p:normalViewPr>
  <p:slideViewPr>
    <p:cSldViewPr snapToGrid="0">
      <p:cViewPr>
        <p:scale>
          <a:sx n="81" d="100"/>
          <a:sy n="81" d="100"/>
        </p:scale>
        <p:origin x="-1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os arsenijevic" userId="b16d3ffd3267025f" providerId="Windows Live" clId="Web-{FC452910-C2BC-47C2-A2A5-2B1D8C40ADD5}"/>
    <pc:docChg chg="addSld modSld">
      <pc:chgData name="milos arsenijevic" userId="b16d3ffd3267025f" providerId="Windows Live" clId="Web-{FC452910-C2BC-47C2-A2A5-2B1D8C40ADD5}" dt="2021-01-10T20:21:35.272" v="4063" actId="14100"/>
      <pc:docMkLst>
        <pc:docMk/>
      </pc:docMkLst>
      <pc:sldChg chg="modSp">
        <pc:chgData name="milos arsenijevic" userId="b16d3ffd3267025f" providerId="Windows Live" clId="Web-{FC452910-C2BC-47C2-A2A5-2B1D8C40ADD5}" dt="2021-01-10T19:15:19.013" v="281" actId="14100"/>
        <pc:sldMkLst>
          <pc:docMk/>
          <pc:sldMk cId="128632686" sldId="256"/>
        </pc:sldMkLst>
        <pc:spChg chg="mod">
          <ac:chgData name="milos arsenijevic" userId="b16d3ffd3267025f" providerId="Windows Live" clId="Web-{FC452910-C2BC-47C2-A2A5-2B1D8C40ADD5}" dt="2021-01-10T19:15:19.013" v="281" actId="14100"/>
          <ac:spMkLst>
            <pc:docMk/>
            <pc:sldMk cId="128632686" sldId="256"/>
            <ac:spMk id="2" creationId="{00000000-0000-0000-0000-000000000000}"/>
          </ac:spMkLst>
        </pc:spChg>
        <pc:spChg chg="mod">
          <ac:chgData name="milos arsenijevic" userId="b16d3ffd3267025f" providerId="Windows Live" clId="Web-{FC452910-C2BC-47C2-A2A5-2B1D8C40ADD5}" dt="2021-01-10T19:08:38.871" v="64" actId="20577"/>
          <ac:spMkLst>
            <pc:docMk/>
            <pc:sldMk cId="128632686" sldId="256"/>
            <ac:spMk id="3" creationId="{00000000-0000-0000-0000-000000000000}"/>
          </ac:spMkLst>
        </pc:spChg>
      </pc:sldChg>
      <pc:sldChg chg="modSp new">
        <pc:chgData name="milos arsenijevic" userId="b16d3ffd3267025f" providerId="Windows Live" clId="Web-{FC452910-C2BC-47C2-A2A5-2B1D8C40ADD5}" dt="2021-01-10T19:21:14.763" v="594" actId="20577"/>
        <pc:sldMkLst>
          <pc:docMk/>
          <pc:sldMk cId="2110286241" sldId="257"/>
        </pc:sldMkLst>
        <pc:spChg chg="mod">
          <ac:chgData name="milos arsenijevic" userId="b16d3ffd3267025f" providerId="Windows Live" clId="Web-{FC452910-C2BC-47C2-A2A5-2B1D8C40ADD5}" dt="2021-01-10T19:11:45.465" v="84" actId="20577"/>
          <ac:spMkLst>
            <pc:docMk/>
            <pc:sldMk cId="2110286241" sldId="257"/>
            <ac:spMk id="2" creationId="{1DBE7F64-7B4D-468F-9C5D-34DB94BA2937}"/>
          </ac:spMkLst>
        </pc:spChg>
        <pc:spChg chg="mod">
          <ac:chgData name="milos arsenijevic" userId="b16d3ffd3267025f" providerId="Windows Live" clId="Web-{FC452910-C2BC-47C2-A2A5-2B1D8C40ADD5}" dt="2021-01-10T19:21:14.763" v="594" actId="20577"/>
          <ac:spMkLst>
            <pc:docMk/>
            <pc:sldMk cId="2110286241" sldId="257"/>
            <ac:spMk id="3" creationId="{90E765FB-8C50-474B-BBE6-4B008ECCB14E}"/>
          </ac:spMkLst>
        </pc:spChg>
      </pc:sldChg>
      <pc:sldChg chg="addSp delSp modSp new">
        <pc:chgData name="milos arsenijevic" userId="b16d3ffd3267025f" providerId="Windows Live" clId="Web-{FC452910-C2BC-47C2-A2A5-2B1D8C40ADD5}" dt="2021-01-10T19:24:16.061" v="620" actId="14100"/>
        <pc:sldMkLst>
          <pc:docMk/>
          <pc:sldMk cId="721664508" sldId="258"/>
        </pc:sldMkLst>
        <pc:spChg chg="mod">
          <ac:chgData name="milos arsenijevic" userId="b16d3ffd3267025f" providerId="Windows Live" clId="Web-{FC452910-C2BC-47C2-A2A5-2B1D8C40ADD5}" dt="2021-01-10T19:22:51.889" v="616" actId="20577"/>
          <ac:spMkLst>
            <pc:docMk/>
            <pc:sldMk cId="721664508" sldId="258"/>
            <ac:spMk id="2" creationId="{11F1183A-7DD0-4CC7-A22F-208FBA3F8F89}"/>
          </ac:spMkLst>
        </pc:spChg>
        <pc:spChg chg="del">
          <ac:chgData name="milos arsenijevic" userId="b16d3ffd3267025f" providerId="Windows Live" clId="Web-{FC452910-C2BC-47C2-A2A5-2B1D8C40ADD5}" dt="2021-01-10T19:24:02.155" v="618"/>
          <ac:spMkLst>
            <pc:docMk/>
            <pc:sldMk cId="721664508" sldId="258"/>
            <ac:spMk id="3" creationId="{3DC04BB3-B78C-4F37-94F5-C9EF8B043078}"/>
          </ac:spMkLst>
        </pc:spChg>
        <pc:picChg chg="add mod ord">
          <ac:chgData name="milos arsenijevic" userId="b16d3ffd3267025f" providerId="Windows Live" clId="Web-{FC452910-C2BC-47C2-A2A5-2B1D8C40ADD5}" dt="2021-01-10T19:24:16.061" v="620" actId="14100"/>
          <ac:picMkLst>
            <pc:docMk/>
            <pc:sldMk cId="721664508" sldId="258"/>
            <ac:picMk id="4" creationId="{094824F0-9EC7-4C5D-A3FC-4D568E3AA9A2}"/>
          </ac:picMkLst>
        </pc:picChg>
      </pc:sldChg>
      <pc:sldChg chg="modSp new">
        <pc:chgData name="milos arsenijevic" userId="b16d3ffd3267025f" providerId="Windows Live" clId="Web-{FC452910-C2BC-47C2-A2A5-2B1D8C40ADD5}" dt="2021-01-10T19:27:26.421" v="973" actId="20577"/>
        <pc:sldMkLst>
          <pc:docMk/>
          <pc:sldMk cId="2909062481" sldId="259"/>
        </pc:sldMkLst>
        <pc:spChg chg="mod">
          <ac:chgData name="milos arsenijevic" userId="b16d3ffd3267025f" providerId="Windows Live" clId="Web-{FC452910-C2BC-47C2-A2A5-2B1D8C40ADD5}" dt="2021-01-10T19:24:44.623" v="636" actId="20577"/>
          <ac:spMkLst>
            <pc:docMk/>
            <pc:sldMk cId="2909062481" sldId="259"/>
            <ac:spMk id="2" creationId="{7638F151-61A2-4054-B00D-DF7FEAAECC01}"/>
          </ac:spMkLst>
        </pc:spChg>
        <pc:spChg chg="mod">
          <ac:chgData name="milos arsenijevic" userId="b16d3ffd3267025f" providerId="Windows Live" clId="Web-{FC452910-C2BC-47C2-A2A5-2B1D8C40ADD5}" dt="2021-01-10T19:27:26.421" v="973" actId="20577"/>
          <ac:spMkLst>
            <pc:docMk/>
            <pc:sldMk cId="2909062481" sldId="259"/>
            <ac:spMk id="3" creationId="{8E4C9667-D6F4-4283-9FF6-387FD6A4E0B5}"/>
          </ac:spMkLst>
        </pc:spChg>
      </pc:sldChg>
      <pc:sldChg chg="modSp new">
        <pc:chgData name="milos arsenijevic" userId="b16d3ffd3267025f" providerId="Windows Live" clId="Web-{FC452910-C2BC-47C2-A2A5-2B1D8C40ADD5}" dt="2021-01-10T19:48:26.252" v="2336" actId="14100"/>
        <pc:sldMkLst>
          <pc:docMk/>
          <pc:sldMk cId="570642373" sldId="260"/>
        </pc:sldMkLst>
        <pc:spChg chg="mod">
          <ac:chgData name="milos arsenijevic" userId="b16d3ffd3267025f" providerId="Windows Live" clId="Web-{FC452910-C2BC-47C2-A2A5-2B1D8C40ADD5}" dt="2021-01-10T19:30:51.234" v="987" actId="20577"/>
          <ac:spMkLst>
            <pc:docMk/>
            <pc:sldMk cId="570642373" sldId="260"/>
            <ac:spMk id="2" creationId="{20011C41-8539-45A5-BCA1-D5A2125E3D43}"/>
          </ac:spMkLst>
        </pc:spChg>
        <pc:spChg chg="mod">
          <ac:chgData name="milos arsenijevic" userId="b16d3ffd3267025f" providerId="Windows Live" clId="Web-{FC452910-C2BC-47C2-A2A5-2B1D8C40ADD5}" dt="2021-01-10T19:48:26.252" v="2336" actId="14100"/>
          <ac:spMkLst>
            <pc:docMk/>
            <pc:sldMk cId="570642373" sldId="260"/>
            <ac:spMk id="3" creationId="{9E74BA67-AE86-4E38-8B19-B3601C9B9A91}"/>
          </ac:spMkLst>
        </pc:spChg>
      </pc:sldChg>
      <pc:sldChg chg="addSp delSp modSp new">
        <pc:chgData name="milos arsenijevic" userId="b16d3ffd3267025f" providerId="Windows Live" clId="Web-{FC452910-C2BC-47C2-A2A5-2B1D8C40ADD5}" dt="2021-01-10T19:36:29.094" v="1499" actId="14100"/>
        <pc:sldMkLst>
          <pc:docMk/>
          <pc:sldMk cId="2575231609" sldId="261"/>
        </pc:sldMkLst>
        <pc:spChg chg="mod">
          <ac:chgData name="milos arsenijevic" userId="b16d3ffd3267025f" providerId="Windows Live" clId="Web-{FC452910-C2BC-47C2-A2A5-2B1D8C40ADD5}" dt="2021-01-10T19:35:56.891" v="1494" actId="20577"/>
          <ac:spMkLst>
            <pc:docMk/>
            <pc:sldMk cId="2575231609" sldId="261"/>
            <ac:spMk id="2" creationId="{25BB6F9E-2A73-48EA-88CD-98E778091839}"/>
          </ac:spMkLst>
        </pc:spChg>
        <pc:spChg chg="del">
          <ac:chgData name="milos arsenijevic" userId="b16d3ffd3267025f" providerId="Windows Live" clId="Web-{FC452910-C2BC-47C2-A2A5-2B1D8C40ADD5}" dt="2021-01-10T19:36:18.141" v="1497"/>
          <ac:spMkLst>
            <pc:docMk/>
            <pc:sldMk cId="2575231609" sldId="261"/>
            <ac:spMk id="3" creationId="{2E2AF034-FE47-4D84-972C-84A38D3FA1CF}"/>
          </ac:spMkLst>
        </pc:spChg>
        <pc:picChg chg="add mod ord">
          <ac:chgData name="milos arsenijevic" userId="b16d3ffd3267025f" providerId="Windows Live" clId="Web-{FC452910-C2BC-47C2-A2A5-2B1D8C40ADD5}" dt="2021-01-10T19:36:29.094" v="1499" actId="14100"/>
          <ac:picMkLst>
            <pc:docMk/>
            <pc:sldMk cId="2575231609" sldId="261"/>
            <ac:picMk id="4" creationId="{285B49E2-661A-45EF-8D92-C639812A3160}"/>
          </ac:picMkLst>
        </pc:picChg>
      </pc:sldChg>
      <pc:sldChg chg="modSp new">
        <pc:chgData name="milos arsenijevic" userId="b16d3ffd3267025f" providerId="Windows Live" clId="Web-{FC452910-C2BC-47C2-A2A5-2B1D8C40ADD5}" dt="2021-01-10T19:41:53.782" v="2006" actId="20577"/>
        <pc:sldMkLst>
          <pc:docMk/>
          <pc:sldMk cId="2913796713" sldId="262"/>
        </pc:sldMkLst>
        <pc:spChg chg="mod">
          <ac:chgData name="milos arsenijevic" userId="b16d3ffd3267025f" providerId="Windows Live" clId="Web-{FC452910-C2BC-47C2-A2A5-2B1D8C40ADD5}" dt="2021-01-10T19:37:57.875" v="1565" actId="20577"/>
          <ac:spMkLst>
            <pc:docMk/>
            <pc:sldMk cId="2913796713" sldId="262"/>
            <ac:spMk id="2" creationId="{323BA9EB-9B9C-4078-821C-F39536A628F7}"/>
          </ac:spMkLst>
        </pc:spChg>
        <pc:spChg chg="mod">
          <ac:chgData name="milos arsenijevic" userId="b16d3ffd3267025f" providerId="Windows Live" clId="Web-{FC452910-C2BC-47C2-A2A5-2B1D8C40ADD5}" dt="2021-01-10T19:41:53.782" v="2006" actId="20577"/>
          <ac:spMkLst>
            <pc:docMk/>
            <pc:sldMk cId="2913796713" sldId="262"/>
            <ac:spMk id="3" creationId="{DFFEADDF-231E-4682-9F28-FB3583D497F7}"/>
          </ac:spMkLst>
        </pc:spChg>
      </pc:sldChg>
      <pc:sldChg chg="addSp delSp modSp new">
        <pc:chgData name="milos arsenijevic" userId="b16d3ffd3267025f" providerId="Windows Live" clId="Web-{FC452910-C2BC-47C2-A2A5-2B1D8C40ADD5}" dt="2021-01-10T19:45:27.611" v="2024" actId="20577"/>
        <pc:sldMkLst>
          <pc:docMk/>
          <pc:sldMk cId="15227439" sldId="263"/>
        </pc:sldMkLst>
        <pc:spChg chg="mod">
          <ac:chgData name="milos arsenijevic" userId="b16d3ffd3267025f" providerId="Windows Live" clId="Web-{FC452910-C2BC-47C2-A2A5-2B1D8C40ADD5}" dt="2021-01-10T19:45:27.611" v="2024" actId="20577"/>
          <ac:spMkLst>
            <pc:docMk/>
            <pc:sldMk cId="15227439" sldId="263"/>
            <ac:spMk id="2" creationId="{B2AF67A2-6BA1-40D5-824B-6E6688A537A9}"/>
          </ac:spMkLst>
        </pc:spChg>
        <pc:spChg chg="del">
          <ac:chgData name="milos arsenijevic" userId="b16d3ffd3267025f" providerId="Windows Live" clId="Web-{FC452910-C2BC-47C2-A2A5-2B1D8C40ADD5}" dt="2021-01-10T19:43:57.001" v="2009"/>
          <ac:spMkLst>
            <pc:docMk/>
            <pc:sldMk cId="15227439" sldId="263"/>
            <ac:spMk id="3" creationId="{6E49BD99-8335-4E44-BA77-924327CF612B}"/>
          </ac:spMkLst>
        </pc:spChg>
        <pc:picChg chg="add mod ord">
          <ac:chgData name="milos arsenijevic" userId="b16d3ffd3267025f" providerId="Windows Live" clId="Web-{FC452910-C2BC-47C2-A2A5-2B1D8C40ADD5}" dt="2021-01-10T19:44:21.970" v="2014" actId="14100"/>
          <ac:picMkLst>
            <pc:docMk/>
            <pc:sldMk cId="15227439" sldId="263"/>
            <ac:picMk id="4" creationId="{41EF5C1F-311A-4B64-8027-2109E7DDA067}"/>
          </ac:picMkLst>
        </pc:picChg>
      </pc:sldChg>
      <pc:sldChg chg="modSp new">
        <pc:chgData name="milos arsenijevic" userId="b16d3ffd3267025f" providerId="Windows Live" clId="Web-{FC452910-C2BC-47C2-A2A5-2B1D8C40ADD5}" dt="2021-01-10T19:51:47.596" v="2716" actId="1076"/>
        <pc:sldMkLst>
          <pc:docMk/>
          <pc:sldMk cId="2861666781" sldId="264"/>
        </pc:sldMkLst>
        <pc:spChg chg="mod">
          <ac:chgData name="milos arsenijevic" userId="b16d3ffd3267025f" providerId="Windows Live" clId="Web-{FC452910-C2BC-47C2-A2A5-2B1D8C40ADD5}" dt="2021-01-10T19:45:47.173" v="2036" actId="20577"/>
          <ac:spMkLst>
            <pc:docMk/>
            <pc:sldMk cId="2861666781" sldId="264"/>
            <ac:spMk id="2" creationId="{9C7A90E2-D315-4312-8D61-E95204E2E22F}"/>
          </ac:spMkLst>
        </pc:spChg>
        <pc:spChg chg="mod">
          <ac:chgData name="milos arsenijevic" userId="b16d3ffd3267025f" providerId="Windows Live" clId="Web-{FC452910-C2BC-47C2-A2A5-2B1D8C40ADD5}" dt="2021-01-10T19:51:47.596" v="2716" actId="1076"/>
          <ac:spMkLst>
            <pc:docMk/>
            <pc:sldMk cId="2861666781" sldId="264"/>
            <ac:spMk id="3" creationId="{FB0219FA-DFF6-4F3D-830C-76535B9F462F}"/>
          </ac:spMkLst>
        </pc:spChg>
      </pc:sldChg>
      <pc:sldChg chg="addSp delSp modSp new">
        <pc:chgData name="milos arsenijevic" userId="b16d3ffd3267025f" providerId="Windows Live" clId="Web-{FC452910-C2BC-47C2-A2A5-2B1D8C40ADD5}" dt="2021-01-10T19:55:29.237" v="2729" actId="14100"/>
        <pc:sldMkLst>
          <pc:docMk/>
          <pc:sldMk cId="2497320351" sldId="265"/>
        </pc:sldMkLst>
        <pc:spChg chg="mod">
          <ac:chgData name="milos arsenijevic" userId="b16d3ffd3267025f" providerId="Windows Live" clId="Web-{FC452910-C2BC-47C2-A2A5-2B1D8C40ADD5}" dt="2021-01-10T19:52:22.502" v="2722" actId="20577"/>
          <ac:spMkLst>
            <pc:docMk/>
            <pc:sldMk cId="2497320351" sldId="265"/>
            <ac:spMk id="2" creationId="{6172A840-D474-47F9-956E-6D36A8B99ECE}"/>
          </ac:spMkLst>
        </pc:spChg>
        <pc:spChg chg="del">
          <ac:chgData name="milos arsenijevic" userId="b16d3ffd3267025f" providerId="Windows Live" clId="Web-{FC452910-C2BC-47C2-A2A5-2B1D8C40ADD5}" dt="2021-01-10T19:54:18.940" v="2724"/>
          <ac:spMkLst>
            <pc:docMk/>
            <pc:sldMk cId="2497320351" sldId="265"/>
            <ac:spMk id="3" creationId="{0FEA550C-C28D-489B-A8B1-895B501CFA23}"/>
          </ac:spMkLst>
        </pc:spChg>
        <pc:picChg chg="add mod ord modCrop">
          <ac:chgData name="milos arsenijevic" userId="b16d3ffd3267025f" providerId="Windows Live" clId="Web-{FC452910-C2BC-47C2-A2A5-2B1D8C40ADD5}" dt="2021-01-10T19:55:29.237" v="2729" actId="14100"/>
          <ac:picMkLst>
            <pc:docMk/>
            <pc:sldMk cId="2497320351" sldId="265"/>
            <ac:picMk id="4" creationId="{F1D11AB7-C3A5-403C-B7B8-4CFE1738103E}"/>
          </ac:picMkLst>
        </pc:picChg>
      </pc:sldChg>
      <pc:sldChg chg="modSp new">
        <pc:chgData name="milos arsenijevic" userId="b16d3ffd3267025f" providerId="Windows Live" clId="Web-{FC452910-C2BC-47C2-A2A5-2B1D8C40ADD5}" dt="2021-01-10T20:00:54.878" v="3192" actId="20577"/>
        <pc:sldMkLst>
          <pc:docMk/>
          <pc:sldMk cId="3899422531" sldId="266"/>
        </pc:sldMkLst>
        <pc:spChg chg="mod">
          <ac:chgData name="milos arsenijevic" userId="b16d3ffd3267025f" providerId="Windows Live" clId="Web-{FC452910-C2BC-47C2-A2A5-2B1D8C40ADD5}" dt="2021-01-10T19:55:54.034" v="2735" actId="20577"/>
          <ac:spMkLst>
            <pc:docMk/>
            <pc:sldMk cId="3899422531" sldId="266"/>
            <ac:spMk id="2" creationId="{D3675C9A-63CB-47DF-AC9D-6A899BBB89EA}"/>
          </ac:spMkLst>
        </pc:spChg>
        <pc:spChg chg="mod">
          <ac:chgData name="milos arsenijevic" userId="b16d3ffd3267025f" providerId="Windows Live" clId="Web-{FC452910-C2BC-47C2-A2A5-2B1D8C40ADD5}" dt="2021-01-10T20:00:54.878" v="3192" actId="20577"/>
          <ac:spMkLst>
            <pc:docMk/>
            <pc:sldMk cId="3899422531" sldId="266"/>
            <ac:spMk id="3" creationId="{344A4F28-10B0-4DFB-9372-01FD6D5836CB}"/>
          </ac:spMkLst>
        </pc:spChg>
      </pc:sldChg>
      <pc:sldChg chg="addSp delSp modSp new">
        <pc:chgData name="milos arsenijevic" userId="b16d3ffd3267025f" providerId="Windows Live" clId="Web-{FC452910-C2BC-47C2-A2A5-2B1D8C40ADD5}" dt="2021-01-10T20:03:53.473" v="3204" actId="14100"/>
        <pc:sldMkLst>
          <pc:docMk/>
          <pc:sldMk cId="3276920558" sldId="267"/>
        </pc:sldMkLst>
        <pc:spChg chg="mod">
          <ac:chgData name="milos arsenijevic" userId="b16d3ffd3267025f" providerId="Windows Live" clId="Web-{FC452910-C2BC-47C2-A2A5-2B1D8C40ADD5}" dt="2021-01-10T20:01:07.816" v="3199" actId="20577"/>
          <ac:spMkLst>
            <pc:docMk/>
            <pc:sldMk cId="3276920558" sldId="267"/>
            <ac:spMk id="2" creationId="{45F7A53B-AE4C-4DE8-89D4-819CB4F0B268}"/>
          </ac:spMkLst>
        </pc:spChg>
        <pc:spChg chg="del">
          <ac:chgData name="milos arsenijevic" userId="b16d3ffd3267025f" providerId="Windows Live" clId="Web-{FC452910-C2BC-47C2-A2A5-2B1D8C40ADD5}" dt="2021-01-10T20:03:32.723" v="3201"/>
          <ac:spMkLst>
            <pc:docMk/>
            <pc:sldMk cId="3276920558" sldId="267"/>
            <ac:spMk id="3" creationId="{0A8423D3-BE9C-4F8E-A720-CF28A34E34C9}"/>
          </ac:spMkLst>
        </pc:spChg>
        <pc:picChg chg="add mod ord">
          <ac:chgData name="milos arsenijevic" userId="b16d3ffd3267025f" providerId="Windows Live" clId="Web-{FC452910-C2BC-47C2-A2A5-2B1D8C40ADD5}" dt="2021-01-10T20:03:53.473" v="3204" actId="14100"/>
          <ac:picMkLst>
            <pc:docMk/>
            <pc:sldMk cId="3276920558" sldId="267"/>
            <ac:picMk id="4" creationId="{DFD50CBF-C57F-4F1B-BD7B-860CFCC5F833}"/>
          </ac:picMkLst>
        </pc:picChg>
      </pc:sldChg>
      <pc:sldChg chg="modSp new">
        <pc:chgData name="milos arsenijevic" userId="b16d3ffd3267025f" providerId="Windows Live" clId="Web-{FC452910-C2BC-47C2-A2A5-2B1D8C40ADD5}" dt="2021-01-10T20:10:54.130" v="3844" actId="14100"/>
        <pc:sldMkLst>
          <pc:docMk/>
          <pc:sldMk cId="357202606" sldId="268"/>
        </pc:sldMkLst>
        <pc:spChg chg="mod">
          <ac:chgData name="milos arsenijevic" userId="b16d3ffd3267025f" providerId="Windows Live" clId="Web-{FC452910-C2BC-47C2-A2A5-2B1D8C40ADD5}" dt="2021-01-10T20:06:05.270" v="3232" actId="20577"/>
          <ac:spMkLst>
            <pc:docMk/>
            <pc:sldMk cId="357202606" sldId="268"/>
            <ac:spMk id="2" creationId="{6F5FD1BD-5585-49C1-9110-052C240992D5}"/>
          </ac:spMkLst>
        </pc:spChg>
        <pc:spChg chg="mod">
          <ac:chgData name="milos arsenijevic" userId="b16d3ffd3267025f" providerId="Windows Live" clId="Web-{FC452910-C2BC-47C2-A2A5-2B1D8C40ADD5}" dt="2021-01-10T20:10:54.130" v="3844" actId="14100"/>
          <ac:spMkLst>
            <pc:docMk/>
            <pc:sldMk cId="357202606" sldId="268"/>
            <ac:spMk id="3" creationId="{C6EC349A-C4A7-4B3B-A805-F49A555E08F3}"/>
          </ac:spMkLst>
        </pc:spChg>
      </pc:sldChg>
      <pc:sldChg chg="addSp delSp modSp new">
        <pc:chgData name="milos arsenijevic" userId="b16d3ffd3267025f" providerId="Windows Live" clId="Web-{FC452910-C2BC-47C2-A2A5-2B1D8C40ADD5}" dt="2021-01-10T20:16:48.975" v="3856" actId="14100"/>
        <pc:sldMkLst>
          <pc:docMk/>
          <pc:sldMk cId="2439872369" sldId="269"/>
        </pc:sldMkLst>
        <pc:spChg chg="mod">
          <ac:chgData name="milos arsenijevic" userId="b16d3ffd3267025f" providerId="Windows Live" clId="Web-{FC452910-C2BC-47C2-A2A5-2B1D8C40ADD5}" dt="2021-01-10T20:15:38.053" v="3850" actId="20577"/>
          <ac:spMkLst>
            <pc:docMk/>
            <pc:sldMk cId="2439872369" sldId="269"/>
            <ac:spMk id="2" creationId="{A67FF4A9-A833-4D98-B0CB-6E7B9FC5F9FD}"/>
          </ac:spMkLst>
        </pc:spChg>
        <pc:spChg chg="del">
          <ac:chgData name="milos arsenijevic" userId="b16d3ffd3267025f" providerId="Windows Live" clId="Web-{FC452910-C2BC-47C2-A2A5-2B1D8C40ADD5}" dt="2021-01-10T20:15:55.521" v="3852"/>
          <ac:spMkLst>
            <pc:docMk/>
            <pc:sldMk cId="2439872369" sldId="269"/>
            <ac:spMk id="3" creationId="{918D7D02-B606-4B67-B389-B08A0767BA3C}"/>
          </ac:spMkLst>
        </pc:spChg>
        <pc:picChg chg="add mod ord">
          <ac:chgData name="milos arsenijevic" userId="b16d3ffd3267025f" providerId="Windows Live" clId="Web-{FC452910-C2BC-47C2-A2A5-2B1D8C40ADD5}" dt="2021-01-10T20:16:48.975" v="3856" actId="14100"/>
          <ac:picMkLst>
            <pc:docMk/>
            <pc:sldMk cId="2439872369" sldId="269"/>
            <ac:picMk id="4" creationId="{8E34A66A-5F3E-4E6E-B117-5BC00C19A65A}"/>
          </ac:picMkLst>
        </pc:picChg>
      </pc:sldChg>
      <pc:sldChg chg="modSp new">
        <pc:chgData name="milos arsenijevic" userId="b16d3ffd3267025f" providerId="Windows Live" clId="Web-{FC452910-C2BC-47C2-A2A5-2B1D8C40ADD5}" dt="2021-01-10T20:20:10.381" v="4051" actId="20577"/>
        <pc:sldMkLst>
          <pc:docMk/>
          <pc:sldMk cId="2113594512" sldId="270"/>
        </pc:sldMkLst>
        <pc:spChg chg="mod">
          <ac:chgData name="milos arsenijevic" userId="b16d3ffd3267025f" providerId="Windows Live" clId="Web-{FC452910-C2BC-47C2-A2A5-2B1D8C40ADD5}" dt="2021-01-10T20:17:20.818" v="3862" actId="20577"/>
          <ac:spMkLst>
            <pc:docMk/>
            <pc:sldMk cId="2113594512" sldId="270"/>
            <ac:spMk id="2" creationId="{F66E8F7C-DC25-471B-9F0D-B0ECFFE6B925}"/>
          </ac:spMkLst>
        </pc:spChg>
        <pc:spChg chg="mod">
          <ac:chgData name="milos arsenijevic" userId="b16d3ffd3267025f" providerId="Windows Live" clId="Web-{FC452910-C2BC-47C2-A2A5-2B1D8C40ADD5}" dt="2021-01-10T20:20:10.381" v="4051" actId="20577"/>
          <ac:spMkLst>
            <pc:docMk/>
            <pc:sldMk cId="2113594512" sldId="270"/>
            <ac:spMk id="3" creationId="{71B20CF0-E6C2-4012-9F71-9D24B232D135}"/>
          </ac:spMkLst>
        </pc:spChg>
      </pc:sldChg>
      <pc:sldChg chg="addSp delSp modSp new">
        <pc:chgData name="milos arsenijevic" userId="b16d3ffd3267025f" providerId="Windows Live" clId="Web-{FC452910-C2BC-47C2-A2A5-2B1D8C40ADD5}" dt="2021-01-10T20:21:35.272" v="4063" actId="14100"/>
        <pc:sldMkLst>
          <pc:docMk/>
          <pc:sldMk cId="2347196033" sldId="271"/>
        </pc:sldMkLst>
        <pc:spChg chg="mod">
          <ac:chgData name="milos arsenijevic" userId="b16d3ffd3267025f" providerId="Windows Live" clId="Web-{FC452910-C2BC-47C2-A2A5-2B1D8C40ADD5}" dt="2021-01-10T20:20:22.350" v="4056" actId="20577"/>
          <ac:spMkLst>
            <pc:docMk/>
            <pc:sldMk cId="2347196033" sldId="271"/>
            <ac:spMk id="2" creationId="{F7D8D34A-3C01-4A31-8A41-A42BB393B151}"/>
          </ac:spMkLst>
        </pc:spChg>
        <pc:spChg chg="del">
          <ac:chgData name="milos arsenijevic" userId="b16d3ffd3267025f" providerId="Windows Live" clId="Web-{FC452910-C2BC-47C2-A2A5-2B1D8C40ADD5}" dt="2021-01-10T20:21:04.319" v="4059"/>
          <ac:spMkLst>
            <pc:docMk/>
            <pc:sldMk cId="2347196033" sldId="271"/>
            <ac:spMk id="3" creationId="{D5F6B2F8-857C-4740-B8EF-35385A8394D1}"/>
          </ac:spMkLst>
        </pc:spChg>
        <pc:picChg chg="add mod ord">
          <ac:chgData name="milos arsenijevic" userId="b16d3ffd3267025f" providerId="Windows Live" clId="Web-{FC452910-C2BC-47C2-A2A5-2B1D8C40ADD5}" dt="2021-01-10T20:21:35.272" v="4063" actId="14100"/>
          <ac:picMkLst>
            <pc:docMk/>
            <pc:sldMk cId="2347196033" sldId="271"/>
            <ac:picMk id="4" creationId="{E214EAFD-349D-459D-B123-27C1D5D9CE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08" y="802298"/>
            <a:ext cx="9226544" cy="2541431"/>
          </a:xfrm>
        </p:spPr>
        <p:txBody>
          <a:bodyPr>
            <a:normAutofit/>
          </a:bodyPr>
          <a:lstStyle/>
          <a:p>
            <a:pPr algn="ctr"/>
            <a:r>
              <a:rPr lang="en-US" dirty="0" err="1"/>
              <a:t>Торакална</a:t>
            </a:r>
            <a:r>
              <a:rPr lang="en-US" dirty="0"/>
              <a:t> </a:t>
            </a:r>
            <a:r>
              <a:rPr lang="en-US" dirty="0" err="1"/>
              <a:t>хирургија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91440" rIns="91440" bIns="91440" rtlCol="0" anchor="t">
            <a:normAutofit/>
          </a:bodyPr>
          <a:lstStyle/>
          <a:p>
            <a:pPr algn="ctr"/>
            <a:r>
              <a:rPr lang="en-US" sz="3600" dirty="0"/>
              <a:t>ВЕЖБЕ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72A840-D474-47F9-956E-6D36A8B99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a typeface="+mj-lt"/>
                <a:cs typeface="+mj-lt"/>
              </a:rPr>
              <a:t>Пример</a:t>
            </a:r>
            <a:r>
              <a:rPr lang="en-US" dirty="0">
                <a:ea typeface="+mj-lt"/>
                <a:cs typeface="+mj-lt"/>
              </a:rPr>
              <a:t> 111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748" y="2180492"/>
            <a:ext cx="4229252" cy="3282462"/>
          </a:xfrm>
        </p:spPr>
      </p:pic>
    </p:spTree>
    <p:extLst>
      <p:ext uri="{BB962C8B-B14F-4D97-AF65-F5344CB8AC3E}">
        <p14:creationId xmlns:p14="http://schemas.microsoft.com/office/powerpoint/2010/main" val="2497320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675C9A-63CB-47DF-AC9D-6A899BBB8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a typeface="+mj-lt"/>
                <a:cs typeface="+mj-lt"/>
              </a:rPr>
              <a:t>Пример</a:t>
            </a:r>
            <a:r>
              <a:rPr lang="en-US" dirty="0">
                <a:ea typeface="+mj-lt"/>
                <a:cs typeface="+mj-lt"/>
              </a:rPr>
              <a:t> 111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4A4F28-10B0-4DFB-9372-01FD6D583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Шта треба урадити у оваквој ситуацији?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ОДГОВОР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Због доказане мијатеније гравис, као и постојања промене у тимичној ложи, потребно је урадити тимектомију. Доказано је да се у до 60% случајева, клиничке манифестације мијатеније гравис повуку након тимектомије.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3899422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5FD1BD-5585-49C1-9110-052C24099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ПРИМЕР 1V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6EC349A-C4A7-4B3B-A805-F49A555E0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45" y="2015731"/>
            <a:ext cx="11005848" cy="4150607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Пацијенткиња стара 72 године, довешена је колима санитета, из регионалне опште болнице,  а због сумње на ДЕСЦЕДЕНТНИ НЕКРОТИЗИРАЈУЋИ МЕДИЈАСТИНИТИС.</a:t>
            </a:r>
          </a:p>
          <a:p>
            <a:r>
              <a:rPr lang="sr-Cyrl-RS" dirty="0" smtClean="0"/>
              <a:t>На пријему је без свести, интубирана, на артефицијалној вентилацији, хемодинамски нестабилна, хипотензивна, хипотермична, марморизване коже, са знацим инфаматорног процеса иза леве аурикуле и јасно видљивм трагом десцеденције.</a:t>
            </a:r>
          </a:p>
          <a:p>
            <a:r>
              <a:rPr lang="sr-Cyrl-RS" dirty="0" smtClean="0"/>
              <a:t>У докумнетацији се наводи да је примљена у регионалну општу болницу два дана пре упућивања у терцијарну установу, а због фебрилности, малаксалости и знакова системске интоксикације.</a:t>
            </a:r>
          </a:p>
          <a:p>
            <a:r>
              <a:rPr lang="sr-Cyrl-RS" dirty="0" smtClean="0"/>
              <a:t>Претходно је лечена због парититиса изазваног сијалолитијазом од стране ОРЛ специјалисте и максилофацијалног хирурга, пероралном употребом антибиотика широког спектра.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357202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err="1">
                <a:solidFill>
                  <a:prstClr val="black"/>
                </a:solidFill>
              </a:rPr>
              <a:t>ПРИМЕР</a:t>
            </a:r>
            <a:r>
              <a:rPr lang="en-US" sz="4400" dirty="0">
                <a:solidFill>
                  <a:prstClr val="black"/>
                </a:solidFill>
              </a:rPr>
              <a:t> </a:t>
            </a:r>
            <a:r>
              <a:rPr lang="en-US" sz="4400" dirty="0" err="1">
                <a:solidFill>
                  <a:prstClr val="black"/>
                </a:solidFill>
              </a:rPr>
              <a:t>1V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38" y="2011362"/>
            <a:ext cx="3411416" cy="3850175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69" y="2017712"/>
            <a:ext cx="3552093" cy="3890719"/>
          </a:xfrm>
        </p:spPr>
      </p:pic>
    </p:spTree>
    <p:extLst>
      <p:ext uri="{BB962C8B-B14F-4D97-AF65-F5344CB8AC3E}">
        <p14:creationId xmlns:p14="http://schemas.microsoft.com/office/powerpoint/2010/main" val="2900710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6E8F7C-DC25-471B-9F0D-B0ECFFE6B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ПРИМЕР 1V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B20CF0-E6C2-4012-9F71-9D24B232D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О </a:t>
            </a:r>
            <a:r>
              <a:rPr lang="en-US" dirty="0" err="1"/>
              <a:t>чему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ради</a:t>
            </a:r>
            <a:r>
              <a:rPr lang="en-US" dirty="0" smtClean="0"/>
              <a:t>???</a:t>
            </a:r>
            <a:endParaRPr lang="en-US" dirty="0"/>
          </a:p>
          <a:p>
            <a:r>
              <a:rPr lang="en-US" dirty="0" err="1"/>
              <a:t>ОДГОВОР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као што је речено то </a:t>
            </a:r>
            <a:r>
              <a:rPr lang="sr-Cyrl-RS" dirty="0"/>
              <a:t>је ДЕСЦЕДЕНТНИ НЕКРОТИЗИРАЈУЋИ </a:t>
            </a:r>
            <a:r>
              <a:rPr lang="sr-Cyrl-RS" dirty="0" smtClean="0"/>
              <a:t>МЕДИЈАСТИНИТИС.  Обзиром да је на трајање процеса (дуже од 24х од појаве симптоматологије), као и на доб болеснце и удружене болести, ЕПИЛОГ ЛЕЧЕЊА је неизвестан.</a:t>
            </a:r>
          </a:p>
          <a:p>
            <a:r>
              <a:rPr lang="sr-Cyrl-RS" dirty="0" smtClean="0"/>
              <a:t>У овом случају,  поред учињене хируршке итервенције, дренаже врата и медијастиналне колекције, пацијенткинја је преминула након 48х.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2113594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E7F64-7B4D-468F-9C5D-34DB94BA2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/>
              <a:t>ПРИМЕР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0E765FB-8C50-474B-BBE6-4B008ECCB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Мушкарац</a:t>
            </a:r>
            <a:r>
              <a:rPr lang="en-US" dirty="0"/>
              <a:t>, </a:t>
            </a:r>
            <a:r>
              <a:rPr lang="en-US" dirty="0" err="1"/>
              <a:t>стар</a:t>
            </a:r>
            <a:r>
              <a:rPr lang="en-US" dirty="0"/>
              <a:t> </a:t>
            </a:r>
            <a:r>
              <a:rPr lang="sr-Cyrl-RS" dirty="0" smtClean="0"/>
              <a:t>67</a:t>
            </a:r>
            <a:r>
              <a:rPr lang="en-US" dirty="0" smtClean="0"/>
              <a:t> </a:t>
            </a:r>
            <a:r>
              <a:rPr lang="en-US" dirty="0" err="1"/>
              <a:t>година</a:t>
            </a:r>
            <a:r>
              <a:rPr lang="en-US" dirty="0"/>
              <a:t>, </a:t>
            </a:r>
            <a:r>
              <a:rPr lang="en-US" dirty="0" err="1"/>
              <a:t>долази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преглед</a:t>
            </a:r>
            <a:r>
              <a:rPr lang="en-US" dirty="0"/>
              <a:t> </a:t>
            </a:r>
            <a:r>
              <a:rPr lang="en-US" dirty="0" err="1"/>
              <a:t>због</a:t>
            </a:r>
            <a:r>
              <a:rPr lang="en-US" dirty="0"/>
              <a:t> </a:t>
            </a:r>
            <a:r>
              <a:rPr lang="sr-Cyrl-RS" dirty="0" smtClean="0"/>
              <a:t>отежаног дисања.</a:t>
            </a:r>
            <a:endParaRPr lang="en-US" dirty="0"/>
          </a:p>
          <a:p>
            <a:r>
              <a:rPr lang="en-US" dirty="0" err="1"/>
              <a:t>Тегобе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 smtClean="0"/>
              <a:t>јављају</a:t>
            </a:r>
            <a:r>
              <a:rPr lang="sr-Cyrl-RS" dirty="0" smtClean="0"/>
              <a:t> и у миру и при најблажем напору, чујан инспираторни стридор и продужен експиријум, присутна централна цијаноза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Н</a:t>
            </a:r>
            <a:r>
              <a:rPr lang="sr-Cyrl-RS" dirty="0" smtClean="0"/>
              <a:t>аводи да је прележао инфекцију корона вирусом и да је био интубира и на респиратору дуже од десет дана, тегобе постале манифестне по екстубацији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/>
              <a:t>Доноси са собом налазе спец. ОРЛ и МСЦТ врата и грудног коша.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86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F1183A-7DD0-4CC7-A22F-208FBA3F8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ПРИМЕР 1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331" y="2016125"/>
            <a:ext cx="5781663" cy="3449638"/>
          </a:xfrm>
        </p:spPr>
      </p:pic>
    </p:spTree>
    <p:extLst>
      <p:ext uri="{BB962C8B-B14F-4D97-AF65-F5344CB8AC3E}">
        <p14:creationId xmlns:p14="http://schemas.microsoft.com/office/powerpoint/2010/main" val="721664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38F151-61A2-4054-B00D-DF7FEAAE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ПРИМЕР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E4C9667-D6F4-4283-9FF6-387FD6A4E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Шта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потребно</a:t>
            </a:r>
            <a:r>
              <a:rPr lang="en-US" dirty="0"/>
              <a:t> </a:t>
            </a:r>
            <a:r>
              <a:rPr lang="en-US" dirty="0" err="1"/>
              <a:t>урадити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оваквог</a:t>
            </a:r>
            <a:r>
              <a:rPr lang="en-US" dirty="0"/>
              <a:t> </a:t>
            </a:r>
            <a:r>
              <a:rPr lang="en-US" dirty="0" err="1" smtClean="0"/>
              <a:t>пацијента</a:t>
            </a:r>
            <a:r>
              <a:rPr lang="sr-Latn-RS" dirty="0" smtClean="0"/>
              <a:t> </a:t>
            </a:r>
            <a:r>
              <a:rPr lang="sr-Cyrl-RS" dirty="0" smtClean="0"/>
              <a:t>и од чега болује</a:t>
            </a:r>
            <a:r>
              <a:rPr lang="en-US" dirty="0" smtClean="0"/>
              <a:t>???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ОДГОВОР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обзиром да се ради о трахеомалацији, најмудрије би било да се уз праћење инфламаторних параметара пацијент припреми за хируршку итервенцију ресекције трахеје  Т-Т анастомозе.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06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011C41-8539-45A5-BCA1-D5A2125E3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ПРИМЕР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74BA67-AE86-4E38-8B19-B3601C9B9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523" y="2015732"/>
            <a:ext cx="10580934" cy="3881933"/>
          </a:xfrm>
        </p:spPr>
        <p:txBody>
          <a:bodyPr>
            <a:normAutofit/>
          </a:bodyPr>
          <a:lstStyle/>
          <a:p>
            <a:r>
              <a:rPr lang="sr-Cyrl-RS" dirty="0" smtClean="0"/>
              <a:t>Жена</a:t>
            </a:r>
            <a:r>
              <a:rPr lang="en-US" dirty="0" smtClean="0"/>
              <a:t> </a:t>
            </a:r>
            <a:r>
              <a:rPr lang="en-US" dirty="0" err="1" smtClean="0"/>
              <a:t>стар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smtClean="0"/>
              <a:t>59</a:t>
            </a:r>
            <a:r>
              <a:rPr lang="en-US" dirty="0" smtClean="0"/>
              <a:t> </a:t>
            </a:r>
            <a:r>
              <a:rPr lang="en-US" dirty="0" err="1"/>
              <a:t>година</a:t>
            </a:r>
            <a:r>
              <a:rPr lang="en-US" dirty="0"/>
              <a:t>, </a:t>
            </a:r>
            <a:r>
              <a:rPr lang="sr-Cyrl-RS" dirty="0" smtClean="0"/>
              <a:t>долази на преглед због појаве крви у испљувку и благих болова у грудном кошу десно.</a:t>
            </a:r>
          </a:p>
          <a:p>
            <a:r>
              <a:rPr lang="sr-Cyrl-RS" dirty="0" smtClean="0"/>
              <a:t>Наводи да је уназад два месеца изгубила око 8 килограма.</a:t>
            </a:r>
          </a:p>
          <a:p>
            <a:r>
              <a:rPr lang="sr-Cyrl-RS" dirty="0" smtClean="0"/>
              <a:t>Друге тегобе негира.</a:t>
            </a:r>
          </a:p>
          <a:p>
            <a:r>
              <a:rPr lang="sr-Cyrl-RS" dirty="0" smtClean="0"/>
              <a:t>Јавља се на преглед први пут, те је упућена на радиографију и након исте на МСЦТ грудног коша.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64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BB6F9E-2A73-48EA-88CD-98E778091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ПРИМЕР 11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446" y="1953784"/>
            <a:ext cx="2867810" cy="3497447"/>
          </a:xfr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985" y="1969477"/>
            <a:ext cx="4411207" cy="3360550"/>
          </a:xfrm>
        </p:spPr>
      </p:pic>
    </p:spTree>
    <p:extLst>
      <p:ext uri="{BB962C8B-B14F-4D97-AF65-F5344CB8AC3E}">
        <p14:creationId xmlns:p14="http://schemas.microsoft.com/office/powerpoint/2010/main" val="2575231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3BA9EB-9B9C-4078-821C-F39536A62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ПРИМЕР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FFEADDF-231E-4682-9F28-FB3583D49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Питање</a:t>
            </a:r>
            <a:r>
              <a:rPr lang="en-US" dirty="0"/>
              <a:t> -о </a:t>
            </a:r>
            <a:r>
              <a:rPr lang="en-US" dirty="0" err="1"/>
              <a:t>чему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највероватније</a:t>
            </a:r>
            <a:r>
              <a:rPr lang="en-US" dirty="0"/>
              <a:t> </a:t>
            </a:r>
            <a:r>
              <a:rPr lang="en-US" dirty="0" err="1"/>
              <a:t>ради</a:t>
            </a:r>
            <a:r>
              <a:rPr lang="en-US" dirty="0"/>
              <a:t> и </a:t>
            </a:r>
            <a:r>
              <a:rPr lang="sr-Cyrl-RS" dirty="0" smtClean="0"/>
              <a:t>који се следећи корак који треба предузети</a:t>
            </a:r>
            <a:r>
              <a:rPr lang="en-US" dirty="0" smtClean="0"/>
              <a:t>???</a:t>
            </a:r>
            <a:endParaRPr lang="en-US" dirty="0"/>
          </a:p>
          <a:p>
            <a:endParaRPr lang="en-US" dirty="0"/>
          </a:p>
          <a:p>
            <a:r>
              <a:rPr lang="en-US" dirty="0" err="1" smtClean="0"/>
              <a:t>ОДГОВОР</a:t>
            </a:r>
            <a:r>
              <a:rPr lang="en-US" dirty="0" smtClean="0"/>
              <a:t>-</a:t>
            </a:r>
            <a:r>
              <a:rPr lang="sr-Cyrl-RS" dirty="0" smtClean="0"/>
              <a:t> највероватније се ради о примарном малигном тумору плућа</a:t>
            </a:r>
            <a:r>
              <a:rPr lang="en-US" dirty="0" smtClean="0"/>
              <a:t>.</a:t>
            </a: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Следећи корак је БРОНХОСКОПИЈА  у циљу пато-хистолошке верификације и доношења одлуке о даљем лечењу.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9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F67A2-6BA1-40D5-824B-6E6688A53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ПРИМЕР 11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2" name="Picture 8" descr="C:\Users\User\AppData\Local\Microsoft\Windows\INetCache\IE\800IK8I0\bronchoscopy2-in-hindi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62" y="1928446"/>
            <a:ext cx="7080737" cy="340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7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7A90E2-D315-4312-8D61-E95204E2E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/>
              <a:t>Пример</a:t>
            </a:r>
            <a:r>
              <a:rPr lang="en-US" sz="4000" dirty="0"/>
              <a:t> 111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B0219FA-DFF6-4F3D-830C-76535B9F4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1503" y="2001355"/>
            <a:ext cx="9847690" cy="4040084"/>
          </a:xfrm>
        </p:spPr>
        <p:txBody>
          <a:bodyPr>
            <a:normAutofit/>
          </a:bodyPr>
          <a:lstStyle/>
          <a:p>
            <a:r>
              <a:rPr lang="en-US" dirty="0" err="1"/>
              <a:t>Пацијенткиња</a:t>
            </a:r>
            <a:r>
              <a:rPr lang="en-US" dirty="0"/>
              <a:t>, </a:t>
            </a:r>
            <a:r>
              <a:rPr lang="en-US" dirty="0" err="1"/>
              <a:t>стара</a:t>
            </a:r>
            <a:r>
              <a:rPr lang="en-US" dirty="0"/>
              <a:t> </a:t>
            </a:r>
            <a:r>
              <a:rPr lang="sr-Latn-RS" dirty="0" smtClean="0"/>
              <a:t>2</a:t>
            </a:r>
            <a:r>
              <a:rPr lang="sr-Cyrl-RS" dirty="0" smtClean="0"/>
              <a:t>9</a:t>
            </a:r>
            <a:r>
              <a:rPr lang="en-US" dirty="0" smtClean="0"/>
              <a:t> </a:t>
            </a:r>
            <a:r>
              <a:rPr lang="en-US" dirty="0" err="1"/>
              <a:t>година</a:t>
            </a:r>
            <a:r>
              <a:rPr lang="en-US" dirty="0"/>
              <a:t>, </a:t>
            </a:r>
            <a:r>
              <a:rPr lang="en-US" dirty="0" err="1"/>
              <a:t>долази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преглед</a:t>
            </a:r>
            <a:r>
              <a:rPr lang="en-US" dirty="0"/>
              <a:t> </a:t>
            </a:r>
            <a:r>
              <a:rPr lang="en-US" dirty="0" err="1" smtClean="0"/>
              <a:t>због</a:t>
            </a:r>
            <a:r>
              <a:rPr lang="sr-Latn-RS" dirty="0" smtClean="0"/>
              <a:t> </a:t>
            </a:r>
            <a:r>
              <a:rPr lang="sr-Cyrl-RS" dirty="0" smtClean="0"/>
              <a:t>појаве слбости и малаксалости која се појачава како дан одмиче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r>
              <a:rPr lang="sr-Cyrl-RS" dirty="0" smtClean="0"/>
              <a:t>Прати се од стране неуролога већ месец дана, потврђена </a:t>
            </a:r>
            <a:r>
              <a:rPr lang="sr-Latn-RS" dirty="0" smtClean="0"/>
              <a:t>myasthenia gravis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Н</a:t>
            </a:r>
            <a:r>
              <a:rPr lang="sr-Cyrl-RS" dirty="0" smtClean="0"/>
              <a:t>аводи да узима пероралну терапију</a:t>
            </a:r>
            <a:r>
              <a:rPr lang="en-US" dirty="0"/>
              <a:t> </a:t>
            </a:r>
            <a:r>
              <a:rPr lang="sr-Cyrl-RS" dirty="0" smtClean="0"/>
              <a:t>местиноном</a:t>
            </a:r>
            <a:endParaRPr lang="en-US" dirty="0"/>
          </a:p>
          <a:p>
            <a:r>
              <a:rPr lang="sr-Cyrl-RS" dirty="0" smtClean="0"/>
              <a:t>МСЦТ грудног коша показао промену у предњем медијастинуму , у ложи тимуса , промера око 2,5 цм.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66678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TF10001119</Template>
  <TotalTime>68</TotalTime>
  <Words>484</Words>
  <Application>Microsoft Office PowerPoint</Application>
  <PresentationFormat>Custom</PresentationFormat>
  <Paragraphs>44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Gallery</vt:lpstr>
      <vt:lpstr>Торакална хирургија</vt:lpstr>
      <vt:lpstr>ПРИМЕР 1</vt:lpstr>
      <vt:lpstr>ПРИМЕР 1</vt:lpstr>
      <vt:lpstr>ПРИМЕР 1</vt:lpstr>
      <vt:lpstr>ПРИМЕР 11</vt:lpstr>
      <vt:lpstr>ПРИМЕР 11</vt:lpstr>
      <vt:lpstr>ПРИМЕР 11</vt:lpstr>
      <vt:lpstr>ПРИМЕР 11</vt:lpstr>
      <vt:lpstr>Пример 111</vt:lpstr>
      <vt:lpstr>Пример 111</vt:lpstr>
      <vt:lpstr>Пример 111</vt:lpstr>
      <vt:lpstr>ПРИМЕР 1V</vt:lpstr>
      <vt:lpstr>ПРИМЕР 1V</vt:lpstr>
      <vt:lpstr>ПРИМЕР 1V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344</cp:revision>
  <dcterms:created xsi:type="dcterms:W3CDTF">2021-01-10T19:03:24Z</dcterms:created>
  <dcterms:modified xsi:type="dcterms:W3CDTF">2021-01-18T17:26:09Z</dcterms:modified>
</cp:coreProperties>
</file>